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sldIdLst>
    <p:sldId id="258" r:id="rId2"/>
  </p:sldIdLst>
  <p:sldSz cx="11664950" cy="8458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76826"/>
    <a:srgbClr val="464345"/>
    <a:srgbClr val="ADA0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BFCCCF-288E-4238-81FA-9375619693EB}" v="4" dt="2026-07-30T21:41:44.0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50" d="100"/>
          <a:sy n="50" d="100"/>
        </p:scale>
        <p:origin x="150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velyn rainey" userId="4fe5edb5a5d21e38" providerId="LiveId" clId="{EFADA138-BD49-4E13-80ED-548123174CB9}"/>
    <pc:docChg chg="custSel delSld modSld">
      <pc:chgData name="evelyn rainey" userId="4fe5edb5a5d21e38" providerId="LiveId" clId="{EFADA138-BD49-4E13-80ED-548123174CB9}" dt="2026-07-30T21:45:49.872" v="45" actId="47"/>
      <pc:docMkLst>
        <pc:docMk/>
      </pc:docMkLst>
      <pc:sldChg chg="modSp del mod">
        <pc:chgData name="evelyn rainey" userId="4fe5edb5a5d21e38" providerId="LiveId" clId="{EFADA138-BD49-4E13-80ED-548123174CB9}" dt="2026-07-30T21:45:49.872" v="45" actId="47"/>
        <pc:sldMkLst>
          <pc:docMk/>
          <pc:sldMk cId="1147150256" sldId="256"/>
        </pc:sldMkLst>
        <pc:spChg chg="mod">
          <ac:chgData name="evelyn rainey" userId="4fe5edb5a5d21e38" providerId="LiveId" clId="{EFADA138-BD49-4E13-80ED-548123174CB9}" dt="2026-07-30T21:38:39.671" v="4" actId="1076"/>
          <ac:spMkLst>
            <pc:docMk/>
            <pc:sldMk cId="1147150256" sldId="256"/>
            <ac:spMk id="4" creationId="{C0ACF434-F822-39C0-050A-42C8F67EAF77}"/>
          </ac:spMkLst>
        </pc:spChg>
      </pc:sldChg>
      <pc:sldChg chg="addSp delSp modSp mod">
        <pc:chgData name="evelyn rainey" userId="4fe5edb5a5d21e38" providerId="LiveId" clId="{EFADA138-BD49-4E13-80ED-548123174CB9}" dt="2026-07-30T21:42:31.996" v="44" actId="2085"/>
        <pc:sldMkLst>
          <pc:docMk/>
          <pc:sldMk cId="202952170" sldId="257"/>
        </pc:sldMkLst>
        <pc:spChg chg="mod">
          <ac:chgData name="evelyn rainey" userId="4fe5edb5a5d21e38" providerId="LiveId" clId="{EFADA138-BD49-4E13-80ED-548123174CB9}" dt="2026-07-30T21:38:52.179" v="6" actId="1076"/>
          <ac:spMkLst>
            <pc:docMk/>
            <pc:sldMk cId="202952170" sldId="257"/>
            <ac:spMk id="4" creationId="{6676BE9E-0798-4342-64C8-60662A9BFB52}"/>
          </ac:spMkLst>
        </pc:spChg>
        <pc:spChg chg="mod">
          <ac:chgData name="evelyn rainey" userId="4fe5edb5a5d21e38" providerId="LiveId" clId="{EFADA138-BD49-4E13-80ED-548123174CB9}" dt="2026-07-30T21:39:27.531" v="14" actId="122"/>
          <ac:spMkLst>
            <pc:docMk/>
            <pc:sldMk cId="202952170" sldId="257"/>
            <ac:spMk id="5" creationId="{8D01F55D-2B21-3881-86B4-67CCB6AEDB37}"/>
          </ac:spMkLst>
        </pc:spChg>
        <pc:spChg chg="mod">
          <ac:chgData name="evelyn rainey" userId="4fe5edb5a5d21e38" providerId="LiveId" clId="{EFADA138-BD49-4E13-80ED-548123174CB9}" dt="2026-07-30T21:39:37.517" v="17" actId="122"/>
          <ac:spMkLst>
            <pc:docMk/>
            <pc:sldMk cId="202952170" sldId="257"/>
            <ac:spMk id="6" creationId="{70EB980A-6CD7-E167-D516-F372554F8318}"/>
          </ac:spMkLst>
        </pc:spChg>
        <pc:spChg chg="mod">
          <ac:chgData name="evelyn rainey" userId="4fe5edb5a5d21e38" providerId="LiveId" clId="{EFADA138-BD49-4E13-80ED-548123174CB9}" dt="2026-07-30T21:39:10.664" v="9" actId="1076"/>
          <ac:spMkLst>
            <pc:docMk/>
            <pc:sldMk cId="202952170" sldId="257"/>
            <ac:spMk id="7" creationId="{2E3D0B1D-30F0-B14B-622B-DCC41C92826E}"/>
          </ac:spMkLst>
        </pc:spChg>
        <pc:spChg chg="mod">
          <ac:chgData name="evelyn rainey" userId="4fe5edb5a5d21e38" providerId="LiveId" clId="{EFADA138-BD49-4E13-80ED-548123174CB9}" dt="2026-07-30T21:39:03.450" v="7" actId="1076"/>
          <ac:spMkLst>
            <pc:docMk/>
            <pc:sldMk cId="202952170" sldId="257"/>
            <ac:spMk id="8" creationId="{2350F2D8-1229-9DA2-6247-6ADC158D1DCE}"/>
          </ac:spMkLst>
        </pc:spChg>
        <pc:spChg chg="mod">
          <ac:chgData name="evelyn rainey" userId="4fe5edb5a5d21e38" providerId="LiveId" clId="{EFADA138-BD49-4E13-80ED-548123174CB9}" dt="2026-07-30T21:39:03.450" v="7" actId="1076"/>
          <ac:spMkLst>
            <pc:docMk/>
            <pc:sldMk cId="202952170" sldId="257"/>
            <ac:spMk id="9" creationId="{4AF199C7-F41E-37FF-3BD6-DA8866823DFF}"/>
          </ac:spMkLst>
        </pc:spChg>
        <pc:spChg chg="mod">
          <ac:chgData name="evelyn rainey" userId="4fe5edb5a5d21e38" providerId="LiveId" clId="{EFADA138-BD49-4E13-80ED-548123174CB9}" dt="2026-07-30T21:39:03.450" v="7" actId="1076"/>
          <ac:spMkLst>
            <pc:docMk/>
            <pc:sldMk cId="202952170" sldId="257"/>
            <ac:spMk id="10" creationId="{F6715378-401B-45AD-CD0F-37A6A3A26660}"/>
          </ac:spMkLst>
        </pc:spChg>
        <pc:spChg chg="add mod">
          <ac:chgData name="evelyn rainey" userId="4fe5edb5a5d21e38" providerId="LiveId" clId="{EFADA138-BD49-4E13-80ED-548123174CB9}" dt="2026-07-30T21:42:31.996" v="44" actId="2085"/>
          <ac:spMkLst>
            <pc:docMk/>
            <pc:sldMk cId="202952170" sldId="257"/>
            <ac:spMk id="13" creationId="{27E0FE35-A6B2-3E6F-E496-DFBEF7550060}"/>
          </ac:spMkLst>
        </pc:spChg>
        <pc:spChg chg="add mod">
          <ac:chgData name="evelyn rainey" userId="4fe5edb5a5d21e38" providerId="LiveId" clId="{EFADA138-BD49-4E13-80ED-548123174CB9}" dt="2026-07-30T21:42:23.066" v="43" actId="12788"/>
          <ac:spMkLst>
            <pc:docMk/>
            <pc:sldMk cId="202952170" sldId="257"/>
            <ac:spMk id="14" creationId="{20508250-5259-5B4B-13F4-B8C9F75CA98C}"/>
          </ac:spMkLst>
        </pc:spChg>
        <pc:spChg chg="add mod">
          <ac:chgData name="evelyn rainey" userId="4fe5edb5a5d21e38" providerId="LiveId" clId="{EFADA138-BD49-4E13-80ED-548123174CB9}" dt="2026-07-30T21:42:23.066" v="43" actId="12788"/>
          <ac:spMkLst>
            <pc:docMk/>
            <pc:sldMk cId="202952170" sldId="257"/>
            <ac:spMk id="15" creationId="{E822FCB5-8F4E-B0FB-E997-C0F333D3A1C2}"/>
          </ac:spMkLst>
        </pc:spChg>
        <pc:picChg chg="del">
          <ac:chgData name="evelyn rainey" userId="4fe5edb5a5d21e38" providerId="LiveId" clId="{EFADA138-BD49-4E13-80ED-548123174CB9}" dt="2026-07-30T21:37:52.471" v="1" actId="478"/>
          <ac:picMkLst>
            <pc:docMk/>
            <pc:sldMk cId="202952170" sldId="257"/>
            <ac:picMk id="3" creationId="{A7BE11C4-1E24-CE13-4F01-967094ECABEE}"/>
          </ac:picMkLst>
        </pc:picChg>
        <pc:picChg chg="add mod ord">
          <ac:chgData name="evelyn rainey" userId="4fe5edb5a5d21e38" providerId="LiveId" clId="{EFADA138-BD49-4E13-80ED-548123174CB9}" dt="2026-07-30T21:39:16.797" v="10" actId="167"/>
          <ac:picMkLst>
            <pc:docMk/>
            <pc:sldMk cId="202952170" sldId="257"/>
            <ac:picMk id="11" creationId="{2CD845CE-3B8E-18C1-8508-733AFB37201D}"/>
          </ac:picMkLst>
        </pc:picChg>
        <pc:picChg chg="mod">
          <ac:chgData name="evelyn rainey" userId="4fe5edb5a5d21e38" providerId="LiveId" clId="{EFADA138-BD49-4E13-80ED-548123174CB9}" dt="2026-07-30T21:39:06.399" v="8" actId="1076"/>
          <ac:picMkLst>
            <pc:docMk/>
            <pc:sldMk cId="202952170" sldId="257"/>
            <ac:picMk id="12" creationId="{2AC24202-CC57-6C2B-7F7C-91793EFF047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74871" y="1384248"/>
            <a:ext cx="9915208" cy="2944707"/>
          </a:xfrm>
        </p:spPr>
        <p:txBody>
          <a:bodyPr anchor="b"/>
          <a:lstStyle>
            <a:lvl1pPr algn="ctr">
              <a:defRPr sz="7400"/>
            </a:lvl1pPr>
          </a:lstStyle>
          <a:p>
            <a:r>
              <a:rPr lang="en-US"/>
              <a:t>Click to edit Master title style</a:t>
            </a:r>
            <a:endParaRPr lang="en-US" dirty="0"/>
          </a:p>
        </p:txBody>
      </p:sp>
      <p:sp>
        <p:nvSpPr>
          <p:cNvPr id="3" name="Subtitle 2"/>
          <p:cNvSpPr>
            <a:spLocks noGrp="1"/>
          </p:cNvSpPr>
          <p:nvPr>
            <p:ph type="subTitle" idx="1"/>
          </p:nvPr>
        </p:nvSpPr>
        <p:spPr>
          <a:xfrm>
            <a:off x="1458119" y="4442514"/>
            <a:ext cx="8748713" cy="2042106"/>
          </a:xfrm>
        </p:spPr>
        <p:txBody>
          <a:bodyPr/>
          <a:lstStyle>
            <a:lvl1pPr marL="0" indent="0" algn="ctr">
              <a:buNone/>
              <a:defRPr sz="2960"/>
            </a:lvl1pPr>
            <a:lvl2pPr marL="563865" indent="0" algn="ctr">
              <a:buNone/>
              <a:defRPr sz="2467"/>
            </a:lvl2pPr>
            <a:lvl3pPr marL="1127730" indent="0" algn="ctr">
              <a:buNone/>
              <a:defRPr sz="2220"/>
            </a:lvl3pPr>
            <a:lvl4pPr marL="1691594" indent="0" algn="ctr">
              <a:buNone/>
              <a:defRPr sz="1973"/>
            </a:lvl4pPr>
            <a:lvl5pPr marL="2255459" indent="0" algn="ctr">
              <a:buNone/>
              <a:defRPr sz="1973"/>
            </a:lvl5pPr>
            <a:lvl6pPr marL="2819324" indent="0" algn="ctr">
              <a:buNone/>
              <a:defRPr sz="1973"/>
            </a:lvl6pPr>
            <a:lvl7pPr marL="3383189" indent="0" algn="ctr">
              <a:buNone/>
              <a:defRPr sz="1973"/>
            </a:lvl7pPr>
            <a:lvl8pPr marL="3947053" indent="0" algn="ctr">
              <a:buNone/>
              <a:defRPr sz="1973"/>
            </a:lvl8pPr>
            <a:lvl9pPr marL="4510918" indent="0" algn="ctr">
              <a:buNone/>
              <a:defRPr sz="1973"/>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23958A-0822-46B5-8CE9-88AE8F75DA97}"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0746BB-2C8F-418B-BF72-B052474EBBB9}" type="slidenum">
              <a:rPr lang="en-US" smtClean="0"/>
              <a:t>‹#›</a:t>
            </a:fld>
            <a:endParaRPr lang="en-US"/>
          </a:p>
        </p:txBody>
      </p:sp>
    </p:spTree>
    <p:extLst>
      <p:ext uri="{BB962C8B-B14F-4D97-AF65-F5344CB8AC3E}">
        <p14:creationId xmlns:p14="http://schemas.microsoft.com/office/powerpoint/2010/main" val="323186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23958A-0822-46B5-8CE9-88AE8F75DA97}"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0746BB-2C8F-418B-BF72-B052474EBBB9}" type="slidenum">
              <a:rPr lang="en-US" smtClean="0"/>
              <a:t>‹#›</a:t>
            </a:fld>
            <a:endParaRPr lang="en-US"/>
          </a:p>
        </p:txBody>
      </p:sp>
    </p:spTree>
    <p:extLst>
      <p:ext uri="{BB962C8B-B14F-4D97-AF65-F5344CB8AC3E}">
        <p14:creationId xmlns:p14="http://schemas.microsoft.com/office/powerpoint/2010/main" val="3467940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47730" y="450321"/>
            <a:ext cx="2515255" cy="716793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01966" y="450321"/>
            <a:ext cx="7399953" cy="71679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23958A-0822-46B5-8CE9-88AE8F75DA97}"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0746BB-2C8F-418B-BF72-B052474EBBB9}" type="slidenum">
              <a:rPr lang="en-US" smtClean="0"/>
              <a:t>‹#›</a:t>
            </a:fld>
            <a:endParaRPr lang="en-US"/>
          </a:p>
        </p:txBody>
      </p:sp>
    </p:spTree>
    <p:extLst>
      <p:ext uri="{BB962C8B-B14F-4D97-AF65-F5344CB8AC3E}">
        <p14:creationId xmlns:p14="http://schemas.microsoft.com/office/powerpoint/2010/main" val="2590383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23958A-0822-46B5-8CE9-88AE8F75DA97}"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0746BB-2C8F-418B-BF72-B052474EBBB9}" type="slidenum">
              <a:rPr lang="en-US" smtClean="0"/>
              <a:t>‹#›</a:t>
            </a:fld>
            <a:endParaRPr lang="en-US"/>
          </a:p>
        </p:txBody>
      </p:sp>
    </p:spTree>
    <p:extLst>
      <p:ext uri="{BB962C8B-B14F-4D97-AF65-F5344CB8AC3E}">
        <p14:creationId xmlns:p14="http://schemas.microsoft.com/office/powerpoint/2010/main" val="1073122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891" y="2108679"/>
            <a:ext cx="10061019" cy="3518376"/>
          </a:xfrm>
        </p:spPr>
        <p:txBody>
          <a:bodyPr anchor="b"/>
          <a:lstStyle>
            <a:lvl1pPr>
              <a:defRPr sz="7400"/>
            </a:lvl1pPr>
          </a:lstStyle>
          <a:p>
            <a:r>
              <a:rPr lang="en-US"/>
              <a:t>Click to edit Master title style</a:t>
            </a:r>
            <a:endParaRPr lang="en-US" dirty="0"/>
          </a:p>
        </p:txBody>
      </p:sp>
      <p:sp>
        <p:nvSpPr>
          <p:cNvPr id="3" name="Text Placeholder 2"/>
          <p:cNvSpPr>
            <a:spLocks noGrp="1"/>
          </p:cNvSpPr>
          <p:nvPr>
            <p:ph type="body" idx="1"/>
          </p:nvPr>
        </p:nvSpPr>
        <p:spPr>
          <a:xfrm>
            <a:off x="795891" y="5660339"/>
            <a:ext cx="10061019" cy="1850231"/>
          </a:xfrm>
        </p:spPr>
        <p:txBody>
          <a:bodyPr/>
          <a:lstStyle>
            <a:lvl1pPr marL="0" indent="0">
              <a:buNone/>
              <a:defRPr sz="2960">
                <a:solidFill>
                  <a:schemeClr val="tx1">
                    <a:tint val="82000"/>
                  </a:schemeClr>
                </a:solidFill>
              </a:defRPr>
            </a:lvl1pPr>
            <a:lvl2pPr marL="563865" indent="0">
              <a:buNone/>
              <a:defRPr sz="2467">
                <a:solidFill>
                  <a:schemeClr val="tx1">
                    <a:tint val="82000"/>
                  </a:schemeClr>
                </a:solidFill>
              </a:defRPr>
            </a:lvl2pPr>
            <a:lvl3pPr marL="1127730" indent="0">
              <a:buNone/>
              <a:defRPr sz="2220">
                <a:solidFill>
                  <a:schemeClr val="tx1">
                    <a:tint val="82000"/>
                  </a:schemeClr>
                </a:solidFill>
              </a:defRPr>
            </a:lvl3pPr>
            <a:lvl4pPr marL="1691594" indent="0">
              <a:buNone/>
              <a:defRPr sz="1973">
                <a:solidFill>
                  <a:schemeClr val="tx1">
                    <a:tint val="82000"/>
                  </a:schemeClr>
                </a:solidFill>
              </a:defRPr>
            </a:lvl4pPr>
            <a:lvl5pPr marL="2255459" indent="0">
              <a:buNone/>
              <a:defRPr sz="1973">
                <a:solidFill>
                  <a:schemeClr val="tx1">
                    <a:tint val="82000"/>
                  </a:schemeClr>
                </a:solidFill>
              </a:defRPr>
            </a:lvl5pPr>
            <a:lvl6pPr marL="2819324" indent="0">
              <a:buNone/>
              <a:defRPr sz="1973">
                <a:solidFill>
                  <a:schemeClr val="tx1">
                    <a:tint val="82000"/>
                  </a:schemeClr>
                </a:solidFill>
              </a:defRPr>
            </a:lvl6pPr>
            <a:lvl7pPr marL="3383189" indent="0">
              <a:buNone/>
              <a:defRPr sz="1973">
                <a:solidFill>
                  <a:schemeClr val="tx1">
                    <a:tint val="82000"/>
                  </a:schemeClr>
                </a:solidFill>
              </a:defRPr>
            </a:lvl7pPr>
            <a:lvl8pPr marL="3947053" indent="0">
              <a:buNone/>
              <a:defRPr sz="1973">
                <a:solidFill>
                  <a:schemeClr val="tx1">
                    <a:tint val="82000"/>
                  </a:schemeClr>
                </a:solidFill>
              </a:defRPr>
            </a:lvl8pPr>
            <a:lvl9pPr marL="4510918" indent="0">
              <a:buNone/>
              <a:defRPr sz="1973">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23958A-0822-46B5-8CE9-88AE8F75DA97}"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0746BB-2C8F-418B-BF72-B052474EBBB9}" type="slidenum">
              <a:rPr lang="en-US" smtClean="0"/>
              <a:t>‹#›</a:t>
            </a:fld>
            <a:endParaRPr lang="en-US"/>
          </a:p>
        </p:txBody>
      </p:sp>
    </p:spTree>
    <p:extLst>
      <p:ext uri="{BB962C8B-B14F-4D97-AF65-F5344CB8AC3E}">
        <p14:creationId xmlns:p14="http://schemas.microsoft.com/office/powerpoint/2010/main" val="2250420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01965" y="2251604"/>
            <a:ext cx="4957604" cy="5366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05381" y="2251604"/>
            <a:ext cx="4957604" cy="5366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23958A-0822-46B5-8CE9-88AE8F75DA97}"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0746BB-2C8F-418B-BF72-B052474EBBB9}" type="slidenum">
              <a:rPr lang="en-US" smtClean="0"/>
              <a:t>‹#›</a:t>
            </a:fld>
            <a:endParaRPr lang="en-US"/>
          </a:p>
        </p:txBody>
      </p:sp>
    </p:spTree>
    <p:extLst>
      <p:ext uri="{BB962C8B-B14F-4D97-AF65-F5344CB8AC3E}">
        <p14:creationId xmlns:p14="http://schemas.microsoft.com/office/powerpoint/2010/main" val="2312885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03485" y="450323"/>
            <a:ext cx="10061019" cy="16348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803486" y="2073434"/>
            <a:ext cx="4934820" cy="1016158"/>
          </a:xfrm>
        </p:spPr>
        <p:txBody>
          <a:bodyPr anchor="b"/>
          <a:lstStyle>
            <a:lvl1pPr marL="0" indent="0">
              <a:buNone/>
              <a:defRPr sz="2960" b="1"/>
            </a:lvl1pPr>
            <a:lvl2pPr marL="563865" indent="0">
              <a:buNone/>
              <a:defRPr sz="2467" b="1"/>
            </a:lvl2pPr>
            <a:lvl3pPr marL="1127730" indent="0">
              <a:buNone/>
              <a:defRPr sz="2220" b="1"/>
            </a:lvl3pPr>
            <a:lvl4pPr marL="1691594" indent="0">
              <a:buNone/>
              <a:defRPr sz="1973" b="1"/>
            </a:lvl4pPr>
            <a:lvl5pPr marL="2255459" indent="0">
              <a:buNone/>
              <a:defRPr sz="1973" b="1"/>
            </a:lvl5pPr>
            <a:lvl6pPr marL="2819324" indent="0">
              <a:buNone/>
              <a:defRPr sz="1973" b="1"/>
            </a:lvl6pPr>
            <a:lvl7pPr marL="3383189" indent="0">
              <a:buNone/>
              <a:defRPr sz="1973" b="1"/>
            </a:lvl7pPr>
            <a:lvl8pPr marL="3947053" indent="0">
              <a:buNone/>
              <a:defRPr sz="1973" b="1"/>
            </a:lvl8pPr>
            <a:lvl9pPr marL="4510918" indent="0">
              <a:buNone/>
              <a:defRPr sz="1973" b="1"/>
            </a:lvl9pPr>
          </a:lstStyle>
          <a:p>
            <a:pPr lvl="0"/>
            <a:r>
              <a:rPr lang="en-US"/>
              <a:t>Click to edit Master text styles</a:t>
            </a:r>
          </a:p>
        </p:txBody>
      </p:sp>
      <p:sp>
        <p:nvSpPr>
          <p:cNvPr id="4" name="Content Placeholder 3"/>
          <p:cNvSpPr>
            <a:spLocks noGrp="1"/>
          </p:cNvSpPr>
          <p:nvPr>
            <p:ph sz="half" idx="2"/>
          </p:nvPr>
        </p:nvSpPr>
        <p:spPr>
          <a:xfrm>
            <a:off x="803486" y="3089593"/>
            <a:ext cx="4934820" cy="454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05382" y="2073434"/>
            <a:ext cx="4959123" cy="1016158"/>
          </a:xfrm>
        </p:spPr>
        <p:txBody>
          <a:bodyPr anchor="b"/>
          <a:lstStyle>
            <a:lvl1pPr marL="0" indent="0">
              <a:buNone/>
              <a:defRPr sz="2960" b="1"/>
            </a:lvl1pPr>
            <a:lvl2pPr marL="563865" indent="0">
              <a:buNone/>
              <a:defRPr sz="2467" b="1"/>
            </a:lvl2pPr>
            <a:lvl3pPr marL="1127730" indent="0">
              <a:buNone/>
              <a:defRPr sz="2220" b="1"/>
            </a:lvl3pPr>
            <a:lvl4pPr marL="1691594" indent="0">
              <a:buNone/>
              <a:defRPr sz="1973" b="1"/>
            </a:lvl4pPr>
            <a:lvl5pPr marL="2255459" indent="0">
              <a:buNone/>
              <a:defRPr sz="1973" b="1"/>
            </a:lvl5pPr>
            <a:lvl6pPr marL="2819324" indent="0">
              <a:buNone/>
              <a:defRPr sz="1973" b="1"/>
            </a:lvl6pPr>
            <a:lvl7pPr marL="3383189" indent="0">
              <a:buNone/>
              <a:defRPr sz="1973" b="1"/>
            </a:lvl7pPr>
            <a:lvl8pPr marL="3947053" indent="0">
              <a:buNone/>
              <a:defRPr sz="1973" b="1"/>
            </a:lvl8pPr>
            <a:lvl9pPr marL="4510918" indent="0">
              <a:buNone/>
              <a:defRPr sz="1973" b="1"/>
            </a:lvl9pPr>
          </a:lstStyle>
          <a:p>
            <a:pPr lvl="0"/>
            <a:r>
              <a:rPr lang="en-US"/>
              <a:t>Click to edit Master text styles</a:t>
            </a:r>
          </a:p>
        </p:txBody>
      </p:sp>
      <p:sp>
        <p:nvSpPr>
          <p:cNvPr id="6" name="Content Placeholder 5"/>
          <p:cNvSpPr>
            <a:spLocks noGrp="1"/>
          </p:cNvSpPr>
          <p:nvPr>
            <p:ph sz="quarter" idx="4"/>
          </p:nvPr>
        </p:nvSpPr>
        <p:spPr>
          <a:xfrm>
            <a:off x="5905382" y="3089593"/>
            <a:ext cx="4959123" cy="454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23958A-0822-46B5-8CE9-88AE8F75DA97}" type="datetimeFigureOut">
              <a:rPr lang="en-US" smtClean="0"/>
              <a:t>8/13/2026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90746BB-2C8F-418B-BF72-B052474EBBB9}" type="slidenum">
              <a:rPr lang="en-US" smtClean="0"/>
              <a:t>‹#›</a:t>
            </a:fld>
            <a:endParaRPr lang="en-US"/>
          </a:p>
        </p:txBody>
      </p:sp>
    </p:spTree>
    <p:extLst>
      <p:ext uri="{BB962C8B-B14F-4D97-AF65-F5344CB8AC3E}">
        <p14:creationId xmlns:p14="http://schemas.microsoft.com/office/powerpoint/2010/main" val="3285462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23958A-0822-46B5-8CE9-88AE8F75DA97}" type="datetimeFigureOut">
              <a:rPr lang="en-US" smtClean="0"/>
              <a:t>8/13/2026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90746BB-2C8F-418B-BF72-B052474EBBB9}" type="slidenum">
              <a:rPr lang="en-US" smtClean="0"/>
              <a:t>‹#›</a:t>
            </a:fld>
            <a:endParaRPr lang="en-US"/>
          </a:p>
        </p:txBody>
      </p:sp>
    </p:spTree>
    <p:extLst>
      <p:ext uri="{BB962C8B-B14F-4D97-AF65-F5344CB8AC3E}">
        <p14:creationId xmlns:p14="http://schemas.microsoft.com/office/powerpoint/2010/main" val="2355276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23958A-0822-46B5-8CE9-88AE8F75DA97}" type="datetimeFigureOut">
              <a:rPr lang="en-US" smtClean="0"/>
              <a:t>8/13/2026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90746BB-2C8F-418B-BF72-B052474EBBB9}" type="slidenum">
              <a:rPr lang="en-US" smtClean="0"/>
              <a:t>‹#›</a:t>
            </a:fld>
            <a:endParaRPr lang="en-US"/>
          </a:p>
        </p:txBody>
      </p:sp>
    </p:spTree>
    <p:extLst>
      <p:ext uri="{BB962C8B-B14F-4D97-AF65-F5344CB8AC3E}">
        <p14:creationId xmlns:p14="http://schemas.microsoft.com/office/powerpoint/2010/main" val="32172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3485" y="563880"/>
            <a:ext cx="3762250" cy="1973580"/>
          </a:xfrm>
        </p:spPr>
        <p:txBody>
          <a:bodyPr anchor="b"/>
          <a:lstStyle>
            <a:lvl1pPr>
              <a:defRPr sz="3947"/>
            </a:lvl1pPr>
          </a:lstStyle>
          <a:p>
            <a:r>
              <a:rPr lang="en-US"/>
              <a:t>Click to edit Master title style</a:t>
            </a:r>
            <a:endParaRPr lang="en-US" dirty="0"/>
          </a:p>
        </p:txBody>
      </p:sp>
      <p:sp>
        <p:nvSpPr>
          <p:cNvPr id="3" name="Content Placeholder 2"/>
          <p:cNvSpPr>
            <a:spLocks noGrp="1"/>
          </p:cNvSpPr>
          <p:nvPr>
            <p:ph idx="1"/>
          </p:nvPr>
        </p:nvSpPr>
        <p:spPr>
          <a:xfrm>
            <a:off x="4959123" y="1217826"/>
            <a:ext cx="5905381" cy="6010804"/>
          </a:xfrm>
        </p:spPr>
        <p:txBody>
          <a:bodyPr/>
          <a:lstStyle>
            <a:lvl1pPr>
              <a:defRPr sz="3947"/>
            </a:lvl1pPr>
            <a:lvl2pPr>
              <a:defRPr sz="3453"/>
            </a:lvl2pPr>
            <a:lvl3pPr>
              <a:defRPr sz="2960"/>
            </a:lvl3pPr>
            <a:lvl4pPr>
              <a:defRPr sz="2467"/>
            </a:lvl4pPr>
            <a:lvl5pPr>
              <a:defRPr sz="2467"/>
            </a:lvl5pPr>
            <a:lvl6pPr>
              <a:defRPr sz="2467"/>
            </a:lvl6pPr>
            <a:lvl7pPr>
              <a:defRPr sz="2467"/>
            </a:lvl7pPr>
            <a:lvl8pPr>
              <a:defRPr sz="2467"/>
            </a:lvl8pPr>
            <a:lvl9pPr>
              <a:defRPr sz="24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03485" y="2537460"/>
            <a:ext cx="3762250" cy="4700959"/>
          </a:xfrm>
        </p:spPr>
        <p:txBody>
          <a:bodyPr/>
          <a:lstStyle>
            <a:lvl1pPr marL="0" indent="0">
              <a:buNone/>
              <a:defRPr sz="1973"/>
            </a:lvl1pPr>
            <a:lvl2pPr marL="563865" indent="0">
              <a:buNone/>
              <a:defRPr sz="1727"/>
            </a:lvl2pPr>
            <a:lvl3pPr marL="1127730" indent="0">
              <a:buNone/>
              <a:defRPr sz="1480"/>
            </a:lvl3pPr>
            <a:lvl4pPr marL="1691594" indent="0">
              <a:buNone/>
              <a:defRPr sz="1233"/>
            </a:lvl4pPr>
            <a:lvl5pPr marL="2255459" indent="0">
              <a:buNone/>
              <a:defRPr sz="1233"/>
            </a:lvl5pPr>
            <a:lvl6pPr marL="2819324" indent="0">
              <a:buNone/>
              <a:defRPr sz="1233"/>
            </a:lvl6pPr>
            <a:lvl7pPr marL="3383189" indent="0">
              <a:buNone/>
              <a:defRPr sz="1233"/>
            </a:lvl7pPr>
            <a:lvl8pPr marL="3947053" indent="0">
              <a:buNone/>
              <a:defRPr sz="1233"/>
            </a:lvl8pPr>
            <a:lvl9pPr marL="4510918" indent="0">
              <a:buNone/>
              <a:defRPr sz="1233"/>
            </a:lvl9pPr>
          </a:lstStyle>
          <a:p>
            <a:pPr lvl="0"/>
            <a:r>
              <a:rPr lang="en-US"/>
              <a:t>Click to edit Master text styles</a:t>
            </a:r>
          </a:p>
        </p:txBody>
      </p:sp>
      <p:sp>
        <p:nvSpPr>
          <p:cNvPr id="5" name="Date Placeholder 4"/>
          <p:cNvSpPr>
            <a:spLocks noGrp="1"/>
          </p:cNvSpPr>
          <p:nvPr>
            <p:ph type="dt" sz="half" idx="10"/>
          </p:nvPr>
        </p:nvSpPr>
        <p:spPr/>
        <p:txBody>
          <a:bodyPr/>
          <a:lstStyle/>
          <a:p>
            <a:fld id="{8723958A-0822-46B5-8CE9-88AE8F75DA97}"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0746BB-2C8F-418B-BF72-B052474EBBB9}" type="slidenum">
              <a:rPr lang="en-US" smtClean="0"/>
              <a:t>‹#›</a:t>
            </a:fld>
            <a:endParaRPr lang="en-US"/>
          </a:p>
        </p:txBody>
      </p:sp>
    </p:spTree>
    <p:extLst>
      <p:ext uri="{BB962C8B-B14F-4D97-AF65-F5344CB8AC3E}">
        <p14:creationId xmlns:p14="http://schemas.microsoft.com/office/powerpoint/2010/main" val="1252698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3485" y="563880"/>
            <a:ext cx="3762250" cy="1973580"/>
          </a:xfrm>
        </p:spPr>
        <p:txBody>
          <a:bodyPr anchor="b"/>
          <a:lstStyle>
            <a:lvl1pPr>
              <a:defRPr sz="3947"/>
            </a:lvl1pPr>
          </a:lstStyle>
          <a:p>
            <a:r>
              <a:rPr lang="en-US"/>
              <a:t>Click to edit Master title style</a:t>
            </a:r>
            <a:endParaRPr lang="en-US" dirty="0"/>
          </a:p>
        </p:txBody>
      </p:sp>
      <p:sp>
        <p:nvSpPr>
          <p:cNvPr id="3" name="Picture Placeholder 2"/>
          <p:cNvSpPr>
            <a:spLocks noGrp="1" noChangeAspect="1"/>
          </p:cNvSpPr>
          <p:nvPr>
            <p:ph type="pic" idx="1"/>
          </p:nvPr>
        </p:nvSpPr>
        <p:spPr>
          <a:xfrm>
            <a:off x="4959123" y="1217826"/>
            <a:ext cx="5905381" cy="6010804"/>
          </a:xfrm>
        </p:spPr>
        <p:txBody>
          <a:bodyPr anchor="t"/>
          <a:lstStyle>
            <a:lvl1pPr marL="0" indent="0">
              <a:buNone/>
              <a:defRPr sz="3947"/>
            </a:lvl1pPr>
            <a:lvl2pPr marL="563865" indent="0">
              <a:buNone/>
              <a:defRPr sz="3453"/>
            </a:lvl2pPr>
            <a:lvl3pPr marL="1127730" indent="0">
              <a:buNone/>
              <a:defRPr sz="2960"/>
            </a:lvl3pPr>
            <a:lvl4pPr marL="1691594" indent="0">
              <a:buNone/>
              <a:defRPr sz="2467"/>
            </a:lvl4pPr>
            <a:lvl5pPr marL="2255459" indent="0">
              <a:buNone/>
              <a:defRPr sz="2467"/>
            </a:lvl5pPr>
            <a:lvl6pPr marL="2819324" indent="0">
              <a:buNone/>
              <a:defRPr sz="2467"/>
            </a:lvl6pPr>
            <a:lvl7pPr marL="3383189" indent="0">
              <a:buNone/>
              <a:defRPr sz="2467"/>
            </a:lvl7pPr>
            <a:lvl8pPr marL="3947053" indent="0">
              <a:buNone/>
              <a:defRPr sz="2467"/>
            </a:lvl8pPr>
            <a:lvl9pPr marL="4510918" indent="0">
              <a:buNone/>
              <a:defRPr sz="2467"/>
            </a:lvl9pPr>
          </a:lstStyle>
          <a:p>
            <a:r>
              <a:rPr lang="en-US"/>
              <a:t>Click icon to add picture</a:t>
            </a:r>
            <a:endParaRPr lang="en-US" dirty="0"/>
          </a:p>
        </p:txBody>
      </p:sp>
      <p:sp>
        <p:nvSpPr>
          <p:cNvPr id="4" name="Text Placeholder 3"/>
          <p:cNvSpPr>
            <a:spLocks noGrp="1"/>
          </p:cNvSpPr>
          <p:nvPr>
            <p:ph type="body" sz="half" idx="2"/>
          </p:nvPr>
        </p:nvSpPr>
        <p:spPr>
          <a:xfrm>
            <a:off x="803485" y="2537460"/>
            <a:ext cx="3762250" cy="4700959"/>
          </a:xfrm>
        </p:spPr>
        <p:txBody>
          <a:bodyPr/>
          <a:lstStyle>
            <a:lvl1pPr marL="0" indent="0">
              <a:buNone/>
              <a:defRPr sz="1973"/>
            </a:lvl1pPr>
            <a:lvl2pPr marL="563865" indent="0">
              <a:buNone/>
              <a:defRPr sz="1727"/>
            </a:lvl2pPr>
            <a:lvl3pPr marL="1127730" indent="0">
              <a:buNone/>
              <a:defRPr sz="1480"/>
            </a:lvl3pPr>
            <a:lvl4pPr marL="1691594" indent="0">
              <a:buNone/>
              <a:defRPr sz="1233"/>
            </a:lvl4pPr>
            <a:lvl5pPr marL="2255459" indent="0">
              <a:buNone/>
              <a:defRPr sz="1233"/>
            </a:lvl5pPr>
            <a:lvl6pPr marL="2819324" indent="0">
              <a:buNone/>
              <a:defRPr sz="1233"/>
            </a:lvl6pPr>
            <a:lvl7pPr marL="3383189" indent="0">
              <a:buNone/>
              <a:defRPr sz="1233"/>
            </a:lvl7pPr>
            <a:lvl8pPr marL="3947053" indent="0">
              <a:buNone/>
              <a:defRPr sz="1233"/>
            </a:lvl8pPr>
            <a:lvl9pPr marL="4510918" indent="0">
              <a:buNone/>
              <a:defRPr sz="1233"/>
            </a:lvl9pPr>
          </a:lstStyle>
          <a:p>
            <a:pPr lvl="0"/>
            <a:r>
              <a:rPr lang="en-US"/>
              <a:t>Click to edit Master text styles</a:t>
            </a:r>
          </a:p>
        </p:txBody>
      </p:sp>
      <p:sp>
        <p:nvSpPr>
          <p:cNvPr id="5" name="Date Placeholder 4"/>
          <p:cNvSpPr>
            <a:spLocks noGrp="1"/>
          </p:cNvSpPr>
          <p:nvPr>
            <p:ph type="dt" sz="half" idx="10"/>
          </p:nvPr>
        </p:nvSpPr>
        <p:spPr/>
        <p:txBody>
          <a:bodyPr/>
          <a:lstStyle/>
          <a:p>
            <a:fld id="{8723958A-0822-46B5-8CE9-88AE8F75DA97}"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0746BB-2C8F-418B-BF72-B052474EBBB9}" type="slidenum">
              <a:rPr lang="en-US" smtClean="0"/>
              <a:t>‹#›</a:t>
            </a:fld>
            <a:endParaRPr lang="en-US"/>
          </a:p>
        </p:txBody>
      </p:sp>
    </p:spTree>
    <p:extLst>
      <p:ext uri="{BB962C8B-B14F-4D97-AF65-F5344CB8AC3E}">
        <p14:creationId xmlns:p14="http://schemas.microsoft.com/office/powerpoint/2010/main" val="2800183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1966" y="450323"/>
            <a:ext cx="10061019" cy="163486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01966" y="2251604"/>
            <a:ext cx="10061019" cy="5366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01965" y="7839500"/>
            <a:ext cx="2624614" cy="450321"/>
          </a:xfrm>
          <a:prstGeom prst="rect">
            <a:avLst/>
          </a:prstGeom>
        </p:spPr>
        <p:txBody>
          <a:bodyPr vert="horz" lIns="91440" tIns="45720" rIns="91440" bIns="45720" rtlCol="0" anchor="ctr"/>
          <a:lstStyle>
            <a:lvl1pPr algn="l">
              <a:defRPr sz="1480">
                <a:solidFill>
                  <a:schemeClr val="tx1">
                    <a:tint val="82000"/>
                  </a:schemeClr>
                </a:solidFill>
              </a:defRPr>
            </a:lvl1pPr>
          </a:lstStyle>
          <a:p>
            <a:fld id="{8723958A-0822-46B5-8CE9-88AE8F75DA97}" type="datetimeFigureOut">
              <a:rPr lang="en-US" smtClean="0"/>
              <a:t>8/13/2026</a:t>
            </a:fld>
            <a:endParaRPr lang="en-US"/>
          </a:p>
        </p:txBody>
      </p:sp>
      <p:sp>
        <p:nvSpPr>
          <p:cNvPr id="5" name="Footer Placeholder 4"/>
          <p:cNvSpPr>
            <a:spLocks noGrp="1"/>
          </p:cNvSpPr>
          <p:nvPr>
            <p:ph type="ftr" sz="quarter" idx="3"/>
          </p:nvPr>
        </p:nvSpPr>
        <p:spPr>
          <a:xfrm>
            <a:off x="3864015" y="7839500"/>
            <a:ext cx="3936921" cy="450321"/>
          </a:xfrm>
          <a:prstGeom prst="rect">
            <a:avLst/>
          </a:prstGeom>
        </p:spPr>
        <p:txBody>
          <a:bodyPr vert="horz" lIns="91440" tIns="45720" rIns="91440" bIns="45720" rtlCol="0" anchor="ctr"/>
          <a:lstStyle>
            <a:lvl1pPr algn="ctr">
              <a:defRPr sz="148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238371" y="7839500"/>
            <a:ext cx="2624614" cy="450321"/>
          </a:xfrm>
          <a:prstGeom prst="rect">
            <a:avLst/>
          </a:prstGeom>
        </p:spPr>
        <p:txBody>
          <a:bodyPr vert="horz" lIns="91440" tIns="45720" rIns="91440" bIns="45720" rtlCol="0" anchor="ctr"/>
          <a:lstStyle>
            <a:lvl1pPr algn="r">
              <a:defRPr sz="1480">
                <a:solidFill>
                  <a:schemeClr val="tx1">
                    <a:tint val="82000"/>
                  </a:schemeClr>
                </a:solidFill>
              </a:defRPr>
            </a:lvl1pPr>
          </a:lstStyle>
          <a:p>
            <a:fld id="{990746BB-2C8F-418B-BF72-B052474EBBB9}" type="slidenum">
              <a:rPr lang="en-US" smtClean="0"/>
              <a:t>‹#›</a:t>
            </a:fld>
            <a:endParaRPr lang="en-US"/>
          </a:p>
        </p:txBody>
      </p:sp>
    </p:spTree>
    <p:extLst>
      <p:ext uri="{BB962C8B-B14F-4D97-AF65-F5344CB8AC3E}">
        <p14:creationId xmlns:p14="http://schemas.microsoft.com/office/powerpoint/2010/main" val="10819644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127730" rtl="0" eaLnBrk="1" latinLnBrk="0" hangingPunct="1">
        <a:lnSpc>
          <a:spcPct val="90000"/>
        </a:lnSpc>
        <a:spcBef>
          <a:spcPct val="0"/>
        </a:spcBef>
        <a:buNone/>
        <a:defRPr sz="5427" kern="1200">
          <a:solidFill>
            <a:schemeClr val="tx1"/>
          </a:solidFill>
          <a:latin typeface="+mj-lt"/>
          <a:ea typeface="+mj-ea"/>
          <a:cs typeface="+mj-cs"/>
        </a:defRPr>
      </a:lvl1pPr>
    </p:titleStyle>
    <p:bodyStyle>
      <a:lvl1pPr marL="281932" indent="-281932" algn="l" defTabSz="1127730" rtl="0" eaLnBrk="1" latinLnBrk="0" hangingPunct="1">
        <a:lnSpc>
          <a:spcPct val="90000"/>
        </a:lnSpc>
        <a:spcBef>
          <a:spcPts val="1233"/>
        </a:spcBef>
        <a:buFont typeface="Arial" panose="020B0604020202020204" pitchFamily="34" charset="0"/>
        <a:buChar char="•"/>
        <a:defRPr sz="3453" kern="1200">
          <a:solidFill>
            <a:schemeClr val="tx1"/>
          </a:solidFill>
          <a:latin typeface="+mn-lt"/>
          <a:ea typeface="+mn-ea"/>
          <a:cs typeface="+mn-cs"/>
        </a:defRPr>
      </a:lvl1pPr>
      <a:lvl2pPr marL="845797" indent="-281932" algn="l" defTabSz="1127730" rtl="0" eaLnBrk="1" latinLnBrk="0" hangingPunct="1">
        <a:lnSpc>
          <a:spcPct val="90000"/>
        </a:lnSpc>
        <a:spcBef>
          <a:spcPts val="617"/>
        </a:spcBef>
        <a:buFont typeface="Arial" panose="020B0604020202020204" pitchFamily="34" charset="0"/>
        <a:buChar char="•"/>
        <a:defRPr sz="2960" kern="1200">
          <a:solidFill>
            <a:schemeClr val="tx1"/>
          </a:solidFill>
          <a:latin typeface="+mn-lt"/>
          <a:ea typeface="+mn-ea"/>
          <a:cs typeface="+mn-cs"/>
        </a:defRPr>
      </a:lvl2pPr>
      <a:lvl3pPr marL="1409662" indent="-281932" algn="l" defTabSz="1127730" rtl="0" eaLnBrk="1" latinLnBrk="0" hangingPunct="1">
        <a:lnSpc>
          <a:spcPct val="90000"/>
        </a:lnSpc>
        <a:spcBef>
          <a:spcPts val="617"/>
        </a:spcBef>
        <a:buFont typeface="Arial" panose="020B0604020202020204" pitchFamily="34" charset="0"/>
        <a:buChar char="•"/>
        <a:defRPr sz="2467" kern="1200">
          <a:solidFill>
            <a:schemeClr val="tx1"/>
          </a:solidFill>
          <a:latin typeface="+mn-lt"/>
          <a:ea typeface="+mn-ea"/>
          <a:cs typeface="+mn-cs"/>
        </a:defRPr>
      </a:lvl3pPr>
      <a:lvl4pPr marL="1973527" indent="-281932" algn="l" defTabSz="1127730" rtl="0" eaLnBrk="1" latinLnBrk="0" hangingPunct="1">
        <a:lnSpc>
          <a:spcPct val="90000"/>
        </a:lnSpc>
        <a:spcBef>
          <a:spcPts val="617"/>
        </a:spcBef>
        <a:buFont typeface="Arial" panose="020B0604020202020204" pitchFamily="34" charset="0"/>
        <a:buChar char="•"/>
        <a:defRPr sz="2220" kern="1200">
          <a:solidFill>
            <a:schemeClr val="tx1"/>
          </a:solidFill>
          <a:latin typeface="+mn-lt"/>
          <a:ea typeface="+mn-ea"/>
          <a:cs typeface="+mn-cs"/>
        </a:defRPr>
      </a:lvl4pPr>
      <a:lvl5pPr marL="2537391" indent="-281932" algn="l" defTabSz="1127730" rtl="0" eaLnBrk="1" latinLnBrk="0" hangingPunct="1">
        <a:lnSpc>
          <a:spcPct val="90000"/>
        </a:lnSpc>
        <a:spcBef>
          <a:spcPts val="617"/>
        </a:spcBef>
        <a:buFont typeface="Arial" panose="020B0604020202020204" pitchFamily="34" charset="0"/>
        <a:buChar char="•"/>
        <a:defRPr sz="2220" kern="1200">
          <a:solidFill>
            <a:schemeClr val="tx1"/>
          </a:solidFill>
          <a:latin typeface="+mn-lt"/>
          <a:ea typeface="+mn-ea"/>
          <a:cs typeface="+mn-cs"/>
        </a:defRPr>
      </a:lvl5pPr>
      <a:lvl6pPr marL="3101256" indent="-281932" algn="l" defTabSz="1127730" rtl="0" eaLnBrk="1" latinLnBrk="0" hangingPunct="1">
        <a:lnSpc>
          <a:spcPct val="90000"/>
        </a:lnSpc>
        <a:spcBef>
          <a:spcPts val="617"/>
        </a:spcBef>
        <a:buFont typeface="Arial" panose="020B0604020202020204" pitchFamily="34" charset="0"/>
        <a:buChar char="•"/>
        <a:defRPr sz="2220" kern="1200">
          <a:solidFill>
            <a:schemeClr val="tx1"/>
          </a:solidFill>
          <a:latin typeface="+mn-lt"/>
          <a:ea typeface="+mn-ea"/>
          <a:cs typeface="+mn-cs"/>
        </a:defRPr>
      </a:lvl6pPr>
      <a:lvl7pPr marL="3665121" indent="-281932" algn="l" defTabSz="1127730" rtl="0" eaLnBrk="1" latinLnBrk="0" hangingPunct="1">
        <a:lnSpc>
          <a:spcPct val="90000"/>
        </a:lnSpc>
        <a:spcBef>
          <a:spcPts val="617"/>
        </a:spcBef>
        <a:buFont typeface="Arial" panose="020B0604020202020204" pitchFamily="34" charset="0"/>
        <a:buChar char="•"/>
        <a:defRPr sz="2220" kern="1200">
          <a:solidFill>
            <a:schemeClr val="tx1"/>
          </a:solidFill>
          <a:latin typeface="+mn-lt"/>
          <a:ea typeface="+mn-ea"/>
          <a:cs typeface="+mn-cs"/>
        </a:defRPr>
      </a:lvl7pPr>
      <a:lvl8pPr marL="4228986" indent="-281932" algn="l" defTabSz="1127730" rtl="0" eaLnBrk="1" latinLnBrk="0" hangingPunct="1">
        <a:lnSpc>
          <a:spcPct val="90000"/>
        </a:lnSpc>
        <a:spcBef>
          <a:spcPts val="617"/>
        </a:spcBef>
        <a:buFont typeface="Arial" panose="020B0604020202020204" pitchFamily="34" charset="0"/>
        <a:buChar char="•"/>
        <a:defRPr sz="2220" kern="1200">
          <a:solidFill>
            <a:schemeClr val="tx1"/>
          </a:solidFill>
          <a:latin typeface="+mn-lt"/>
          <a:ea typeface="+mn-ea"/>
          <a:cs typeface="+mn-cs"/>
        </a:defRPr>
      </a:lvl8pPr>
      <a:lvl9pPr marL="4792850" indent="-281932" algn="l" defTabSz="1127730" rtl="0" eaLnBrk="1" latinLnBrk="0" hangingPunct="1">
        <a:lnSpc>
          <a:spcPct val="90000"/>
        </a:lnSpc>
        <a:spcBef>
          <a:spcPts val="617"/>
        </a:spcBef>
        <a:buFont typeface="Arial" panose="020B0604020202020204" pitchFamily="34" charset="0"/>
        <a:buChar char="•"/>
        <a:defRPr sz="2220" kern="1200">
          <a:solidFill>
            <a:schemeClr val="tx1"/>
          </a:solidFill>
          <a:latin typeface="+mn-lt"/>
          <a:ea typeface="+mn-ea"/>
          <a:cs typeface="+mn-cs"/>
        </a:defRPr>
      </a:lvl9pPr>
    </p:bodyStyle>
    <p:otherStyle>
      <a:defPPr>
        <a:defRPr lang="en-US"/>
      </a:defPPr>
      <a:lvl1pPr marL="0" algn="l" defTabSz="1127730" rtl="0" eaLnBrk="1" latinLnBrk="0" hangingPunct="1">
        <a:defRPr sz="2220" kern="1200">
          <a:solidFill>
            <a:schemeClr val="tx1"/>
          </a:solidFill>
          <a:latin typeface="+mn-lt"/>
          <a:ea typeface="+mn-ea"/>
          <a:cs typeface="+mn-cs"/>
        </a:defRPr>
      </a:lvl1pPr>
      <a:lvl2pPr marL="563865" algn="l" defTabSz="1127730" rtl="0" eaLnBrk="1" latinLnBrk="0" hangingPunct="1">
        <a:defRPr sz="2220" kern="1200">
          <a:solidFill>
            <a:schemeClr val="tx1"/>
          </a:solidFill>
          <a:latin typeface="+mn-lt"/>
          <a:ea typeface="+mn-ea"/>
          <a:cs typeface="+mn-cs"/>
        </a:defRPr>
      </a:lvl2pPr>
      <a:lvl3pPr marL="1127730" algn="l" defTabSz="1127730" rtl="0" eaLnBrk="1" latinLnBrk="0" hangingPunct="1">
        <a:defRPr sz="2220" kern="1200">
          <a:solidFill>
            <a:schemeClr val="tx1"/>
          </a:solidFill>
          <a:latin typeface="+mn-lt"/>
          <a:ea typeface="+mn-ea"/>
          <a:cs typeface="+mn-cs"/>
        </a:defRPr>
      </a:lvl3pPr>
      <a:lvl4pPr marL="1691594" algn="l" defTabSz="1127730" rtl="0" eaLnBrk="1" latinLnBrk="0" hangingPunct="1">
        <a:defRPr sz="2220" kern="1200">
          <a:solidFill>
            <a:schemeClr val="tx1"/>
          </a:solidFill>
          <a:latin typeface="+mn-lt"/>
          <a:ea typeface="+mn-ea"/>
          <a:cs typeface="+mn-cs"/>
        </a:defRPr>
      </a:lvl4pPr>
      <a:lvl5pPr marL="2255459" algn="l" defTabSz="1127730" rtl="0" eaLnBrk="1" latinLnBrk="0" hangingPunct="1">
        <a:defRPr sz="2220" kern="1200">
          <a:solidFill>
            <a:schemeClr val="tx1"/>
          </a:solidFill>
          <a:latin typeface="+mn-lt"/>
          <a:ea typeface="+mn-ea"/>
          <a:cs typeface="+mn-cs"/>
        </a:defRPr>
      </a:lvl5pPr>
      <a:lvl6pPr marL="2819324" algn="l" defTabSz="1127730" rtl="0" eaLnBrk="1" latinLnBrk="0" hangingPunct="1">
        <a:defRPr sz="2220" kern="1200">
          <a:solidFill>
            <a:schemeClr val="tx1"/>
          </a:solidFill>
          <a:latin typeface="+mn-lt"/>
          <a:ea typeface="+mn-ea"/>
          <a:cs typeface="+mn-cs"/>
        </a:defRPr>
      </a:lvl6pPr>
      <a:lvl7pPr marL="3383189" algn="l" defTabSz="1127730" rtl="0" eaLnBrk="1" latinLnBrk="0" hangingPunct="1">
        <a:defRPr sz="2220" kern="1200">
          <a:solidFill>
            <a:schemeClr val="tx1"/>
          </a:solidFill>
          <a:latin typeface="+mn-lt"/>
          <a:ea typeface="+mn-ea"/>
          <a:cs typeface="+mn-cs"/>
        </a:defRPr>
      </a:lvl7pPr>
      <a:lvl8pPr marL="3947053" algn="l" defTabSz="1127730" rtl="0" eaLnBrk="1" latinLnBrk="0" hangingPunct="1">
        <a:defRPr sz="2220" kern="1200">
          <a:solidFill>
            <a:schemeClr val="tx1"/>
          </a:solidFill>
          <a:latin typeface="+mn-lt"/>
          <a:ea typeface="+mn-ea"/>
          <a:cs typeface="+mn-cs"/>
        </a:defRPr>
      </a:lvl8pPr>
      <a:lvl9pPr marL="4510918" algn="l" defTabSz="1127730" rtl="0" eaLnBrk="1" latinLnBrk="0" hangingPunct="1">
        <a:defRPr sz="22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B0F77-F84B-2502-BD19-828159547F8D}"/>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7741663A-ADC8-C521-1AC6-565FD9ECBC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6150" y="0"/>
            <a:ext cx="5638800" cy="8458200"/>
          </a:xfrm>
          <a:prstGeom prst="rect">
            <a:avLst/>
          </a:prstGeom>
        </p:spPr>
      </p:pic>
      <p:sp>
        <p:nvSpPr>
          <p:cNvPr id="4" name="Rectangle 3">
            <a:extLst>
              <a:ext uri="{FF2B5EF4-FFF2-40B4-BE49-F238E27FC236}">
                <a16:creationId xmlns:a16="http://schemas.microsoft.com/office/drawing/2014/main" id="{EEE64A3E-9673-2D78-A15A-F57223226833}"/>
              </a:ext>
            </a:extLst>
          </p:cNvPr>
          <p:cNvSpPr/>
          <p:nvPr/>
        </p:nvSpPr>
        <p:spPr>
          <a:xfrm>
            <a:off x="-23451" y="-19050"/>
            <a:ext cx="6124904" cy="8458200"/>
          </a:xfrm>
          <a:prstGeom prst="rect">
            <a:avLst/>
          </a:prstGeom>
          <a:blipFill>
            <a:blip r:embed="rId3"/>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20"/>
          </a:p>
        </p:txBody>
      </p:sp>
      <p:sp>
        <p:nvSpPr>
          <p:cNvPr id="5" name="TextBox 4">
            <a:extLst>
              <a:ext uri="{FF2B5EF4-FFF2-40B4-BE49-F238E27FC236}">
                <a16:creationId xmlns:a16="http://schemas.microsoft.com/office/drawing/2014/main" id="{07BC9095-9D3A-2CD8-E808-74C80635993C}"/>
              </a:ext>
            </a:extLst>
          </p:cNvPr>
          <p:cNvSpPr txBox="1"/>
          <p:nvPr/>
        </p:nvSpPr>
        <p:spPr>
          <a:xfrm>
            <a:off x="6101453" y="910726"/>
            <a:ext cx="5563497" cy="1323439"/>
          </a:xfrm>
          <a:prstGeom prst="rect">
            <a:avLst/>
          </a:prstGeom>
          <a:noFill/>
        </p:spPr>
        <p:txBody>
          <a:bodyPr wrap="square" rtlCol="0">
            <a:spAutoFit/>
          </a:bodyPr>
          <a:lstStyle/>
          <a:p>
            <a:pPr algn="ctr"/>
            <a:r>
              <a:rPr lang="en-US" sz="8000" b="1">
                <a:solidFill>
                  <a:srgbClr val="D76826"/>
                </a:solidFill>
                <a:latin typeface="Times New Roman" panose="02020603050405020304" pitchFamily="18" charset="0"/>
                <a:cs typeface="Times New Roman" panose="02020603050405020304" pitchFamily="18" charset="0"/>
              </a:rPr>
              <a:t>Altar Fires</a:t>
            </a:r>
          </a:p>
        </p:txBody>
      </p:sp>
      <p:sp>
        <p:nvSpPr>
          <p:cNvPr id="6" name="TextBox 5">
            <a:extLst>
              <a:ext uri="{FF2B5EF4-FFF2-40B4-BE49-F238E27FC236}">
                <a16:creationId xmlns:a16="http://schemas.microsoft.com/office/drawing/2014/main" id="{5AEE5B38-F5AD-6610-D92D-2F15C1D248F6}"/>
              </a:ext>
            </a:extLst>
          </p:cNvPr>
          <p:cNvSpPr txBox="1"/>
          <p:nvPr/>
        </p:nvSpPr>
        <p:spPr>
          <a:xfrm>
            <a:off x="6144834" y="6829027"/>
            <a:ext cx="5563496" cy="775597"/>
          </a:xfrm>
          <a:prstGeom prst="rect">
            <a:avLst/>
          </a:prstGeom>
          <a:noFill/>
        </p:spPr>
        <p:txBody>
          <a:bodyPr wrap="square" rtlCol="0">
            <a:spAutoFit/>
          </a:bodyPr>
          <a:lstStyle/>
          <a:p>
            <a:pPr algn="ctr"/>
            <a:r>
              <a:rPr lang="en-US" sz="4440" b="1">
                <a:solidFill>
                  <a:srgbClr val="D76826"/>
                </a:solidFill>
                <a:latin typeface="Times New Roman" panose="02020603050405020304" pitchFamily="18" charset="0"/>
                <a:cs typeface="Times New Roman" panose="02020603050405020304" pitchFamily="18" charset="0"/>
              </a:rPr>
              <a:t>T.R. HEALY</a:t>
            </a:r>
          </a:p>
        </p:txBody>
      </p:sp>
      <p:sp>
        <p:nvSpPr>
          <p:cNvPr id="7" name="TextBox 6">
            <a:extLst>
              <a:ext uri="{FF2B5EF4-FFF2-40B4-BE49-F238E27FC236}">
                <a16:creationId xmlns:a16="http://schemas.microsoft.com/office/drawing/2014/main" id="{1D4E772E-40A2-15DB-351C-D90511ED0269}"/>
              </a:ext>
            </a:extLst>
          </p:cNvPr>
          <p:cNvSpPr txBox="1"/>
          <p:nvPr/>
        </p:nvSpPr>
        <p:spPr>
          <a:xfrm>
            <a:off x="497065" y="441021"/>
            <a:ext cx="4621222" cy="433965"/>
          </a:xfrm>
          <a:prstGeom prst="rect">
            <a:avLst/>
          </a:prstGeom>
          <a:noFill/>
        </p:spPr>
        <p:txBody>
          <a:bodyPr wrap="square" rtlCol="0">
            <a:spAutoFit/>
          </a:bodyPr>
          <a:lstStyle/>
          <a:p>
            <a:r>
              <a:rPr lang="en-US" sz="2220" b="1">
                <a:solidFill>
                  <a:srgbClr val="D76826"/>
                </a:solidFill>
                <a:highlight>
                  <a:srgbClr val="C0C0C0"/>
                </a:highlight>
                <a:latin typeface="Times New Roman" panose="02020603050405020304" pitchFamily="18" charset="0"/>
                <a:cs typeface="Times New Roman" panose="02020603050405020304" pitchFamily="18" charset="0"/>
              </a:rPr>
              <a:t>Historical Fiction</a:t>
            </a:r>
          </a:p>
        </p:txBody>
      </p:sp>
      <p:sp>
        <p:nvSpPr>
          <p:cNvPr id="10" name="Rectangle 9">
            <a:extLst>
              <a:ext uri="{FF2B5EF4-FFF2-40B4-BE49-F238E27FC236}">
                <a16:creationId xmlns:a16="http://schemas.microsoft.com/office/drawing/2014/main" id="{361759BF-1711-E979-B62B-A61D5E4A5EF5}"/>
              </a:ext>
            </a:extLst>
          </p:cNvPr>
          <p:cNvSpPr/>
          <p:nvPr/>
        </p:nvSpPr>
        <p:spPr>
          <a:xfrm>
            <a:off x="316210" y="1107602"/>
            <a:ext cx="5260509" cy="5216203"/>
          </a:xfrm>
          <a:prstGeom prst="rect">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20">
              <a:highlight>
                <a:srgbClr val="C0C0C0"/>
              </a:highlight>
            </a:endParaRPr>
          </a:p>
        </p:txBody>
      </p:sp>
      <p:sp>
        <p:nvSpPr>
          <p:cNvPr id="8" name="TextBox 7">
            <a:extLst>
              <a:ext uri="{FF2B5EF4-FFF2-40B4-BE49-F238E27FC236}">
                <a16:creationId xmlns:a16="http://schemas.microsoft.com/office/drawing/2014/main" id="{E69D52A2-A344-78A0-B708-260D748A3AE7}"/>
              </a:ext>
            </a:extLst>
          </p:cNvPr>
          <p:cNvSpPr txBox="1"/>
          <p:nvPr/>
        </p:nvSpPr>
        <p:spPr>
          <a:xfrm>
            <a:off x="408916" y="1202852"/>
            <a:ext cx="5072553" cy="1648400"/>
          </a:xfrm>
          <a:prstGeom prst="rect">
            <a:avLst/>
          </a:prstGeom>
          <a:noFill/>
        </p:spPr>
        <p:txBody>
          <a:bodyPr wrap="square" rtlCol="0">
            <a:spAutoFit/>
          </a:bodyPr>
          <a:lstStyle/>
          <a:p>
            <a:pPr algn="just"/>
            <a:r>
              <a:rPr lang="en-US" sz="1973" b="1">
                <a:solidFill>
                  <a:srgbClr val="464345"/>
                </a:solidFill>
                <a:latin typeface="Times New Roman" panose="02020603050405020304" pitchFamily="18" charset="0"/>
                <a:cs typeface="Times New Roman" panose="02020603050405020304" pitchFamily="18" charset="0"/>
              </a:rPr>
              <a:t>Fear dogs Cullen Parsons like a shadow he can’t outrun. When it kills a priest he swore to protect, Cullen decides fear dies only when the men it destroys are avenged.</a:t>
            </a:r>
          </a:p>
          <a:p>
            <a:endParaRPr lang="en-US" sz="2220"/>
          </a:p>
        </p:txBody>
      </p:sp>
      <p:sp>
        <p:nvSpPr>
          <p:cNvPr id="9" name="TextBox 8">
            <a:extLst>
              <a:ext uri="{FF2B5EF4-FFF2-40B4-BE49-F238E27FC236}">
                <a16:creationId xmlns:a16="http://schemas.microsoft.com/office/drawing/2014/main" id="{8A782A90-4637-C6F3-114B-B3E16E157365}"/>
              </a:ext>
            </a:extLst>
          </p:cNvPr>
          <p:cNvSpPr txBox="1"/>
          <p:nvPr/>
        </p:nvSpPr>
        <p:spPr>
          <a:xfrm>
            <a:off x="370030" y="2543774"/>
            <a:ext cx="5111440" cy="4040978"/>
          </a:xfrm>
          <a:prstGeom prst="rect">
            <a:avLst/>
          </a:prstGeom>
          <a:noFill/>
        </p:spPr>
        <p:txBody>
          <a:bodyPr wrap="square" rtlCol="0">
            <a:spAutoFit/>
          </a:bodyPr>
          <a:lstStyle/>
          <a:p>
            <a:pPr algn="just"/>
            <a:r>
              <a:rPr lang="en-US" sz="1727">
                <a:solidFill>
                  <a:srgbClr val="464345"/>
                </a:solidFill>
                <a:latin typeface="Times New Roman" panose="02020603050405020304" pitchFamily="18" charset="0"/>
                <a:cs typeface="Times New Roman" panose="02020603050405020304" pitchFamily="18" charset="0"/>
              </a:rPr>
              <a:t>From graduation to seminary to the Army, Cullen drifts through life searching for purpose and finding only dread. Seminary fails him. The Army breaks him. Serving as a chaplain’s assistant overseas gives him a glimpse of meaning—until Father Cahill is taken from him in a blast that shatters whatever sense of meaning remained. The guilt is merciless. It drives him into drink, into ruin, and finally into the hard discipline of ambulance work, where every call is a penance. When he meets a young woman barely clinging to life after an overdose, Cullen sees a chance to avenge Cahill by protecting her from the darkness that swallowed him. But fear is patient. It waits. And Cullen’s final stand against it may be the one battle he cannot win.</a:t>
            </a:r>
          </a:p>
          <a:p>
            <a:endParaRPr lang="en-US" sz="1480">
              <a:latin typeface="Times New Roman" panose="020206030504050203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468DD5DF-BF5D-7432-09F5-C10C983211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653" y="6551930"/>
            <a:ext cx="1691640" cy="1494458"/>
          </a:xfrm>
          <a:prstGeom prst="rect">
            <a:avLst/>
          </a:prstGeom>
        </p:spPr>
      </p:pic>
      <p:sp>
        <p:nvSpPr>
          <p:cNvPr id="13" name="Rectangle 12">
            <a:extLst>
              <a:ext uri="{FF2B5EF4-FFF2-40B4-BE49-F238E27FC236}">
                <a16:creationId xmlns:a16="http://schemas.microsoft.com/office/drawing/2014/main" id="{741375E9-CFFF-2AD9-D7F9-9D9EEFDC8064}"/>
              </a:ext>
            </a:extLst>
          </p:cNvPr>
          <p:cNvSpPr/>
          <p:nvPr/>
        </p:nvSpPr>
        <p:spPr>
          <a:xfrm>
            <a:off x="5775500" y="0"/>
            <a:ext cx="320040" cy="8458200"/>
          </a:xfrm>
          <a:prstGeom prst="rect">
            <a:avLst/>
          </a:prstGeom>
          <a:blipFill>
            <a:blip r:embed="rId3"/>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F9A2E3F4-DA89-B283-3018-E684C7DBB248}"/>
              </a:ext>
            </a:extLst>
          </p:cNvPr>
          <p:cNvSpPr txBox="1"/>
          <p:nvPr/>
        </p:nvSpPr>
        <p:spPr>
          <a:xfrm rot="5400000">
            <a:off x="4608096" y="1488844"/>
            <a:ext cx="2415686" cy="320040"/>
          </a:xfrm>
          <a:prstGeom prst="rect">
            <a:avLst/>
          </a:prstGeom>
          <a:noFill/>
        </p:spPr>
        <p:txBody>
          <a:bodyPr wrap="square" rtlCol="0">
            <a:spAutoFit/>
          </a:bodyPr>
          <a:lstStyle/>
          <a:p>
            <a:pPr algn="ctr"/>
            <a:r>
              <a:rPr lang="en-US" sz="1400" b="1">
                <a:solidFill>
                  <a:srgbClr val="D76826"/>
                </a:solidFill>
                <a:latin typeface="Times New Roman" panose="02020603050405020304" pitchFamily="18" charset="0"/>
                <a:cs typeface="Times New Roman" panose="02020603050405020304" pitchFamily="18" charset="0"/>
              </a:rPr>
              <a:t>Altar Fires</a:t>
            </a:r>
          </a:p>
        </p:txBody>
      </p:sp>
      <p:sp>
        <p:nvSpPr>
          <p:cNvPr id="15" name="TextBox 14">
            <a:extLst>
              <a:ext uri="{FF2B5EF4-FFF2-40B4-BE49-F238E27FC236}">
                <a16:creationId xmlns:a16="http://schemas.microsoft.com/office/drawing/2014/main" id="{734E1A2C-154B-4F31-2E9A-FACC0C1744F6}"/>
              </a:ext>
            </a:extLst>
          </p:cNvPr>
          <p:cNvSpPr txBox="1"/>
          <p:nvPr/>
        </p:nvSpPr>
        <p:spPr>
          <a:xfrm rot="5400000">
            <a:off x="4645952" y="5789912"/>
            <a:ext cx="2339975" cy="307777"/>
          </a:xfrm>
          <a:prstGeom prst="rect">
            <a:avLst/>
          </a:prstGeom>
          <a:noFill/>
        </p:spPr>
        <p:txBody>
          <a:bodyPr wrap="square" rtlCol="0">
            <a:spAutoFit/>
          </a:bodyPr>
          <a:lstStyle/>
          <a:p>
            <a:pPr algn="ctr"/>
            <a:r>
              <a:rPr lang="en-US" sz="1400" b="1">
                <a:solidFill>
                  <a:srgbClr val="D76826"/>
                </a:solidFill>
                <a:latin typeface="Times New Roman" panose="02020603050405020304" pitchFamily="18" charset="0"/>
                <a:cs typeface="Times New Roman" panose="02020603050405020304" pitchFamily="18" charset="0"/>
              </a:rPr>
              <a:t>T.R. HEALY</a:t>
            </a:r>
          </a:p>
        </p:txBody>
      </p:sp>
    </p:spTree>
    <p:extLst>
      <p:ext uri="{BB962C8B-B14F-4D97-AF65-F5344CB8AC3E}">
        <p14:creationId xmlns:p14="http://schemas.microsoft.com/office/powerpoint/2010/main" val="87913764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96</TotalTime>
  <Words>195</Words>
  <Application>Microsoft Office PowerPoint</Application>
  <PresentationFormat>Custom</PresentationFormat>
  <Paragraphs>7</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Times New Roman</vt:lpstr>
      <vt:lpstr>Arial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evelyn rainey</dc:creator>
  <cp:lastModifiedBy>evelyn rainey</cp:lastModifiedBy>
  <cp:revision>4</cp:revision>
  <dcterms:created xsi:type="dcterms:W3CDTF">2026-07-30T19:11:57Z</dcterms:created>
  <dcterms:modified xsi:type="dcterms:W3CDTF">2026-08-13T15:24:08Z</dcterms:modified>
</cp:coreProperties>
</file>